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</p:sldIdLst>
  <p:sldSz cx="30240288" cy="42767250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sk-SK"/>
    </a:defPPr>
    <a:lvl1pPr marL="0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1pPr>
    <a:lvl2pPr marL="1752173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2pPr>
    <a:lvl3pPr marL="3504347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3pPr>
    <a:lvl4pPr marL="5256520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4pPr>
    <a:lvl5pPr marL="7008693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5pPr>
    <a:lvl6pPr marL="8760866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6pPr>
    <a:lvl7pPr marL="10513040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7pPr>
    <a:lvl8pPr marL="12265213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8pPr>
    <a:lvl9pPr marL="14017386" algn="l" defTabSz="3504347" rtl="0" eaLnBrk="1" latinLnBrk="0" hangingPunct="1">
      <a:defRPr sz="68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22" d="100"/>
          <a:sy n="22" d="100"/>
        </p:scale>
        <p:origin x="2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99180"/>
            <a:ext cx="25704245" cy="14889339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462709"/>
            <a:ext cx="22680216" cy="10325516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00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76960"/>
            <a:ext cx="6520562" cy="362432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76960"/>
            <a:ext cx="19183683" cy="36243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880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40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62125"/>
            <a:ext cx="26082248" cy="17789985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20410"/>
            <a:ext cx="26082248" cy="9355333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4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84800"/>
            <a:ext cx="12852122" cy="27135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84800"/>
            <a:ext cx="12852122" cy="27135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2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76970"/>
            <a:ext cx="26082248" cy="82663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83919"/>
            <a:ext cx="12793057" cy="5138007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21926"/>
            <a:ext cx="12793057" cy="2297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83919"/>
            <a:ext cx="12856061" cy="5138007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21926"/>
            <a:ext cx="12856061" cy="2297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922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75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15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1150"/>
            <a:ext cx="9753280" cy="997902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57701"/>
            <a:ext cx="15309146" cy="30392467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30175"/>
            <a:ext cx="9753280" cy="23769486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7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1150"/>
            <a:ext cx="9753280" cy="997902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57701"/>
            <a:ext cx="15309146" cy="30392467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30175"/>
            <a:ext cx="9753280" cy="23769486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75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76970"/>
            <a:ext cx="26082248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84800"/>
            <a:ext cx="26082248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638914"/>
            <a:ext cx="680406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C6E9-9244-4411-A10C-CF72C32C1CAD}" type="datetimeFigureOut">
              <a:rPr lang="sk-SK" smtClean="0"/>
              <a:t>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638914"/>
            <a:ext cx="10206097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638914"/>
            <a:ext cx="680406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4E5-30CF-4BD1-8C2F-7482064AD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631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graphics@edvis.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" y="2873828"/>
            <a:ext cx="30240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Kavalieri</a:t>
            </a:r>
            <a:r>
              <a:rPr lang="sk-SK" sz="2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sk-SK" sz="20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5478" r="11857" b="7021"/>
          <a:stretch/>
        </p:blipFill>
        <p:spPr>
          <a:xfrm>
            <a:off x="14630400" y="20933249"/>
            <a:ext cx="6079125" cy="7092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27" y="6824319"/>
            <a:ext cx="7772400" cy="8246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311" y="12472543"/>
            <a:ext cx="7687972" cy="7687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57" y="31578516"/>
            <a:ext cx="12983729" cy="862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5"/>
          <a:stretch/>
        </p:blipFill>
        <p:spPr>
          <a:xfrm>
            <a:off x="21510172" y="20897001"/>
            <a:ext cx="7163852" cy="7128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29" y="31533173"/>
            <a:ext cx="12388994" cy="867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3641" r="6644" b="5902"/>
          <a:stretch/>
        </p:blipFill>
        <p:spPr>
          <a:xfrm>
            <a:off x="2062427" y="20969111"/>
            <a:ext cx="5861410" cy="705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9433"/>
          <a:stretch/>
        </p:blipFill>
        <p:spPr>
          <a:xfrm>
            <a:off x="8839199" y="20973737"/>
            <a:ext cx="5094515" cy="7051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807" y="6952721"/>
            <a:ext cx="7361215" cy="8118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54654" y="6824319"/>
            <a:ext cx="110137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enim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veniam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nostrud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exercitation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ullamco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laboris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nisi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aliquip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commodo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consequat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Duis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aute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irure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reprehenderit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voluptate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cillum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fugiat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nulla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pariatur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2427" y="15677018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veniam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nostrud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exercitation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ullamco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laboris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aliquip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aute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reprehenderit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voluptate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cillum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fugiat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pariatur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Excepteur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occaecat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cupidatat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proident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12807" y="15677018"/>
            <a:ext cx="73612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veniam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nostrud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exercitation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ullamco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laboris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aliquip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aute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reprehenderit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voluptate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cillum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fugiat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pariatur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Excepteur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occaecat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cupidatat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proident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8557" y="41124701"/>
            <a:ext cx="26635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Kontakt, adresa, mail, webová stránka, Facebook, 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8557" y="28267710"/>
            <a:ext cx="588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/>
          </a:p>
        </p:txBody>
      </p:sp>
      <p:sp>
        <p:nvSpPr>
          <p:cNvPr id="19" name="Rectangle 18"/>
          <p:cNvSpPr/>
          <p:nvPr/>
        </p:nvSpPr>
        <p:spPr>
          <a:xfrm>
            <a:off x="8831724" y="28267709"/>
            <a:ext cx="5101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/>
          </a:p>
        </p:txBody>
      </p:sp>
      <p:sp>
        <p:nvSpPr>
          <p:cNvPr id="20" name="Rectangle 19"/>
          <p:cNvSpPr/>
          <p:nvPr/>
        </p:nvSpPr>
        <p:spPr>
          <a:xfrm>
            <a:off x="14630400" y="28420109"/>
            <a:ext cx="588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/>
          </a:p>
        </p:txBody>
      </p:sp>
      <p:sp>
        <p:nvSpPr>
          <p:cNvPr id="21" name="Rectangle 20"/>
          <p:cNvSpPr/>
          <p:nvPr/>
        </p:nvSpPr>
        <p:spPr>
          <a:xfrm>
            <a:off x="21510172" y="28420110"/>
            <a:ext cx="588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histórie Cavalierov 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Mrkvičkova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amet,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consectetur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adipiscing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do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eiusmod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incididunt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4433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448171"/>
            <a:ext cx="26082248" cy="2295030"/>
          </a:xfrm>
        </p:spPr>
        <p:txBody>
          <a:bodyPr/>
          <a:lstStyle/>
          <a:p>
            <a:r>
              <a:rPr lang="sk-SK" b="1" dirty="0" smtClean="0"/>
              <a:t>Návod na prípravu </a:t>
            </a:r>
            <a:r>
              <a:rPr lang="sk-SK" b="1" dirty="0" err="1" smtClean="0"/>
              <a:t>postra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020" y="3526972"/>
            <a:ext cx="26082248" cy="3824667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poster pripravujte na stránke 1</a:t>
            </a:r>
          </a:p>
          <a:p>
            <a:r>
              <a:rPr lang="sk-SK" dirty="0" smtClean="0"/>
              <a:t>zvoľte vhodné pozadie, ktoré nebude „prebíjať“ obrázky a text (lišta Dizajn, tlačidlo Pozadie), vyberte farbu, postupný prechod odtieňov, obrázok, textúru alebo vzor (v šablóne je ako ukážka piesok)</a:t>
            </a:r>
          </a:p>
          <a:p>
            <a:r>
              <a:rPr lang="sk-SK" dirty="0" smtClean="0"/>
              <a:t>zvoľte nadpis </a:t>
            </a:r>
            <a:r>
              <a:rPr lang="sk-SK" dirty="0" err="1" smtClean="0"/>
              <a:t>postra</a:t>
            </a:r>
            <a:r>
              <a:rPr lang="sk-SK" dirty="0" smtClean="0"/>
              <a:t> (odporúčame názov chovateľskej stanice alebo vhodný slogan)</a:t>
            </a:r>
          </a:p>
          <a:p>
            <a:r>
              <a:rPr lang="sk-SK" dirty="0" smtClean="0"/>
              <a:t>typ a veľkosť písma môžete meniť podľa vlastného vkusu a predstáv</a:t>
            </a:r>
          </a:p>
          <a:p>
            <a:r>
              <a:rPr lang="sk-SK" dirty="0" smtClean="0"/>
              <a:t>vzorové obrázky nahraďte vlastnými fotografiami, ak používate fotografie iných autorov, overte si, či neporušujete autorské práva</a:t>
            </a:r>
          </a:p>
          <a:p>
            <a:r>
              <a:rPr lang="sk-SK" dirty="0" smtClean="0"/>
              <a:t>obrázky musia mať dostatočné rozlíšenie – ak vložíte malý obrázok (s malým počtom bodov), výtlačok bude horší ako ho vidíte na displeji (pre lepšiu predstavu zväčšite poster na veľkosť 100 % a pozrite si bežiacich cavalierov vpravo dolu)</a:t>
            </a:r>
          </a:p>
          <a:p>
            <a:r>
              <a:rPr lang="sk-SK" dirty="0" smtClean="0"/>
              <a:t>vyberajte obrázky, ktoré lahodia oku a zaujmú okoloidúceho</a:t>
            </a:r>
          </a:p>
          <a:p>
            <a:r>
              <a:rPr lang="sk-SK" dirty="0" smtClean="0"/>
              <a:t>doplňte textové informácie k obrázkom</a:t>
            </a:r>
          </a:p>
          <a:p>
            <a:r>
              <a:rPr lang="sk-SK" dirty="0" smtClean="0"/>
              <a:t>písmo by nemalo byť menšie ako 20 bodov</a:t>
            </a:r>
          </a:p>
          <a:p>
            <a:r>
              <a:rPr lang="sk-SK" dirty="0" smtClean="0"/>
              <a:t>nemeňte veľkosť </a:t>
            </a:r>
            <a:r>
              <a:rPr lang="sk-SK" dirty="0" err="1" smtClean="0"/>
              <a:t>postra</a:t>
            </a:r>
            <a:r>
              <a:rPr lang="sk-SK" dirty="0" smtClean="0"/>
              <a:t> – je nastavený na A0 (111,8 x 84 cm)</a:t>
            </a:r>
          </a:p>
          <a:p>
            <a:r>
              <a:rPr lang="sk-SK" dirty="0" smtClean="0"/>
              <a:t>poster po dokončení uložte a </a:t>
            </a:r>
            <a:r>
              <a:rPr lang="sk-SK" dirty="0" smtClean="0"/>
              <a:t>pošlite vo formáte PPTX, PPT alebo PDF </a:t>
            </a:r>
            <a:r>
              <a:rPr lang="sk-SK" dirty="0" smtClean="0"/>
              <a:t>najneskôr 1.4.2017 mailom alebo cez úschovňu na adresu </a:t>
            </a:r>
            <a:r>
              <a:rPr lang="sk-SK" dirty="0" smtClean="0">
                <a:hlinkClick r:id="rId2"/>
              </a:rPr>
              <a:t>graphics@edvis.sk</a:t>
            </a:r>
            <a:endParaRPr lang="sk-SK" dirty="0" smtClean="0"/>
          </a:p>
          <a:p>
            <a:r>
              <a:rPr lang="sk-SK" dirty="0"/>
              <a:t>Tlač </a:t>
            </a:r>
            <a:r>
              <a:rPr lang="sk-SK" dirty="0" err="1"/>
              <a:t>postra</a:t>
            </a:r>
            <a:r>
              <a:rPr lang="sk-SK" dirty="0"/>
              <a:t> na štandardný </a:t>
            </a:r>
            <a:r>
              <a:rPr lang="sk-SK" dirty="0" err="1"/>
              <a:t>postrový</a:t>
            </a:r>
            <a:r>
              <a:rPr lang="sk-SK" dirty="0"/>
              <a:t> papier (130 g) stojí 15 eur, na fotografický papier </a:t>
            </a:r>
            <a:r>
              <a:rPr lang="sk-SK" dirty="0" smtClean="0"/>
              <a:t>30 </a:t>
            </a:r>
            <a:r>
              <a:rPr lang="sk-SK" dirty="0"/>
              <a:t>eur.</a:t>
            </a:r>
            <a:endParaRPr lang="sk-SK" dirty="0" smtClean="0"/>
          </a:p>
          <a:p>
            <a:r>
              <a:rPr lang="sk-SK" dirty="0" smtClean="0"/>
              <a:t>Ak sa necítite </a:t>
            </a:r>
            <a:r>
              <a:rPr lang="sk-SK" dirty="0"/>
              <a:t>počítačovo či graficky </a:t>
            </a:r>
            <a:r>
              <a:rPr lang="sk-SK" dirty="0" smtClean="0"/>
              <a:t>dostatočne zdatní, pripravíme vám poster </a:t>
            </a:r>
            <a:r>
              <a:rPr lang="sk-SK" dirty="0"/>
              <a:t>z </a:t>
            </a:r>
            <a:r>
              <a:rPr lang="sk-SK" dirty="0" smtClean="0"/>
              <a:t>vami dodaných </a:t>
            </a:r>
            <a:r>
              <a:rPr lang="sk-SK" dirty="0"/>
              <a:t>fotografií a </a:t>
            </a:r>
            <a:r>
              <a:rPr lang="sk-SK" dirty="0" smtClean="0"/>
              <a:t>textu. Kontaktujte nás do 10.3.2017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2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583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Návod na prípravu postra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 Stloukal</dc:creator>
  <cp:lastModifiedBy>Edo Stloukal</cp:lastModifiedBy>
  <cp:revision>8</cp:revision>
  <dcterms:created xsi:type="dcterms:W3CDTF">2017-02-01T14:01:11Z</dcterms:created>
  <dcterms:modified xsi:type="dcterms:W3CDTF">2017-02-01T15:33:29Z</dcterms:modified>
</cp:coreProperties>
</file>